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7" r:id="rId3"/>
    <p:sldId id="282" r:id="rId4"/>
    <p:sldId id="281" r:id="rId5"/>
    <p:sldId id="280" r:id="rId6"/>
    <p:sldId id="274" r:id="rId7"/>
    <p:sldId id="294" r:id="rId8"/>
    <p:sldId id="261" r:id="rId9"/>
    <p:sldId id="286" r:id="rId10"/>
    <p:sldId id="290" r:id="rId11"/>
    <p:sldId id="288" r:id="rId12"/>
    <p:sldId id="285" r:id="rId13"/>
    <p:sldId id="276" r:id="rId14"/>
    <p:sldId id="277" r:id="rId15"/>
    <p:sldId id="262" r:id="rId16"/>
    <p:sldId id="263" r:id="rId17"/>
    <p:sldId id="279" r:id="rId18"/>
    <p:sldId id="284" r:id="rId19"/>
    <p:sldId id="291" r:id="rId20"/>
    <p:sldId id="292" r:id="rId21"/>
    <p:sldId id="293" r:id="rId22"/>
    <p:sldId id="287" r:id="rId23"/>
    <p:sldId id="283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0"/>
    <p:restoredTop sz="94704"/>
  </p:normalViewPr>
  <p:slideViewPr>
    <p:cSldViewPr snapToGrid="0" snapToObjects="1">
      <p:cViewPr>
        <p:scale>
          <a:sx n="73" d="100"/>
          <a:sy n="73" d="100"/>
        </p:scale>
        <p:origin x="25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ED9F4-F964-4C4E-BB22-587526EF2A75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CF76-3EE6-9B49-8273-624262085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3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CCF76-3EE6-9B49-8273-6242620853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6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21080"/>
            <a:ext cx="8976597" cy="3329581"/>
          </a:xfrm>
        </p:spPr>
        <p:txBody>
          <a:bodyPr/>
          <a:lstStyle/>
          <a:p>
            <a:r>
              <a:rPr lang="en-US" sz="7000" dirty="0" smtClean="0"/>
              <a:t>Machine Learning &amp; Artificial Intelligence</a:t>
            </a:r>
            <a:endParaRPr lang="en-US" sz="7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460388"/>
            <a:ext cx="8825658" cy="861420"/>
          </a:xfrm>
        </p:spPr>
        <p:txBody>
          <a:bodyPr/>
          <a:lstStyle/>
          <a:p>
            <a:r>
              <a:rPr lang="en-US" dirty="0" smtClean="0"/>
              <a:t>By Ben Viscosi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13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Drone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Constraints</a:t>
            </a:r>
          </a:p>
          <a:p>
            <a:pPr lvl="1"/>
            <a:r>
              <a:rPr lang="en-US" dirty="0" smtClean="0"/>
              <a:t>Number of propellers</a:t>
            </a:r>
          </a:p>
          <a:p>
            <a:pPr lvl="1"/>
            <a:r>
              <a:rPr lang="en-US" dirty="0" smtClean="0"/>
              <a:t>Minimal weight</a:t>
            </a:r>
          </a:p>
          <a:p>
            <a:pPr lvl="1"/>
            <a:r>
              <a:rPr lang="en-US" dirty="0" smtClean="0"/>
              <a:t>As aerodynamic as possible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Design optimal drone chassis</a:t>
            </a:r>
          </a:p>
          <a:p>
            <a:endParaRPr lang="en-US" dirty="0" smtClean="0"/>
          </a:p>
          <a:p>
            <a:r>
              <a:rPr lang="en-US" dirty="0" smtClean="0"/>
              <a:t>Completed using AutoDesk’s generative design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8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Drone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774" y="1853248"/>
            <a:ext cx="7597060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Sleep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Various mobile apps for iOS and Android</a:t>
            </a:r>
          </a:p>
          <a:p>
            <a:endParaRPr lang="en-US" dirty="0" smtClean="0"/>
          </a:p>
          <a:p>
            <a:r>
              <a:rPr lang="en-US" dirty="0" smtClean="0"/>
              <a:t>Uses built-in phone or watch sensors</a:t>
            </a:r>
          </a:p>
          <a:p>
            <a:pPr lvl="1"/>
            <a:r>
              <a:rPr lang="en-US" dirty="0" smtClean="0"/>
              <a:t>Heart rate</a:t>
            </a:r>
          </a:p>
          <a:p>
            <a:pPr lvl="1"/>
            <a:r>
              <a:rPr lang="en-US" dirty="0" smtClean="0"/>
              <a:t>Breathing</a:t>
            </a:r>
          </a:p>
          <a:p>
            <a:pPr lvl="1"/>
            <a:r>
              <a:rPr lang="en-US" dirty="0" smtClean="0"/>
              <a:t>Movement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Gives the user a score based on sleep quality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56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Predict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predict cancer before symptoms arrive</a:t>
            </a:r>
          </a:p>
          <a:p>
            <a:r>
              <a:rPr lang="en-US" dirty="0" smtClean="0"/>
              <a:t>Earlier the better, can save lives</a:t>
            </a:r>
          </a:p>
          <a:p>
            <a:r>
              <a:rPr lang="en-US" dirty="0" smtClean="0"/>
              <a:t>Personal details obtained	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Lifestyle</a:t>
            </a:r>
          </a:p>
          <a:p>
            <a:r>
              <a:rPr lang="en-US" dirty="0" smtClean="0"/>
              <a:t>Compare with model</a:t>
            </a:r>
          </a:p>
          <a:p>
            <a:r>
              <a:rPr lang="en-US" dirty="0" smtClean="0"/>
              <a:t>Notify user when it’s time to visit a doctor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2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Vehicles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Although limited by laws, self-driving cars do exist</a:t>
            </a:r>
          </a:p>
          <a:p>
            <a:pPr lvl="1"/>
            <a:r>
              <a:rPr lang="en-US" dirty="0"/>
              <a:t>Most popular company is probably </a:t>
            </a:r>
            <a:r>
              <a:rPr lang="en-US" dirty="0" smtClean="0"/>
              <a:t>Tesla</a:t>
            </a:r>
          </a:p>
          <a:p>
            <a:pPr lvl="1"/>
            <a:r>
              <a:rPr lang="en-US" dirty="0" smtClean="0"/>
              <a:t>Self-Driving Delivery Trucks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Autonomous drone deliveries (Amazon Prime Air)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ore common: Backup/Parking assistants </a:t>
            </a:r>
          </a:p>
          <a:p>
            <a:pPr lvl="1"/>
            <a:r>
              <a:rPr lang="en-US" dirty="0" smtClean="0"/>
              <a:t>Backup cameras required by law in new cars (US)</a:t>
            </a:r>
          </a:p>
          <a:p>
            <a:pPr lvl="1"/>
            <a:r>
              <a:rPr lang="en-US" dirty="0" smtClean="0"/>
              <a:t>Some are paired with safety software</a:t>
            </a:r>
          </a:p>
          <a:p>
            <a:pPr lvl="2"/>
            <a:r>
              <a:rPr lang="en-US" dirty="0" smtClean="0"/>
              <a:t>1. prevent collisions/backovers</a:t>
            </a:r>
          </a:p>
          <a:p>
            <a:pPr lvl="2"/>
            <a:r>
              <a:rPr lang="en-US" dirty="0" smtClean="0"/>
              <a:t>2. lane departure warnings</a:t>
            </a:r>
          </a:p>
          <a:p>
            <a:pPr lvl="1"/>
            <a:r>
              <a:rPr lang="en-US" dirty="0" smtClean="0"/>
              <a:t>LIDAR, RADAR, SONAR help to identify obstructions in path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5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Future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autonomous consumer </a:t>
            </a:r>
            <a:r>
              <a:rPr lang="en-US" dirty="0" smtClean="0"/>
              <a:t>vehicles</a:t>
            </a:r>
            <a:endParaRPr lang="en-US" dirty="0"/>
          </a:p>
          <a:p>
            <a:r>
              <a:rPr lang="en-US" dirty="0" smtClean="0"/>
              <a:t>Environmental Sustainability</a:t>
            </a:r>
          </a:p>
          <a:p>
            <a:pPr lvl="1"/>
            <a:r>
              <a:rPr lang="en-US" dirty="0" smtClean="0"/>
              <a:t>Minimize pollution by optimizing traffic</a:t>
            </a:r>
          </a:p>
          <a:p>
            <a:pPr lvl="1"/>
            <a:r>
              <a:rPr lang="en-US" dirty="0" smtClean="0"/>
              <a:t>Waste management</a:t>
            </a:r>
          </a:p>
          <a:p>
            <a:pPr lvl="1"/>
            <a:r>
              <a:rPr lang="en-US" dirty="0" smtClean="0"/>
              <a:t>Ex. AI For Earth</a:t>
            </a:r>
            <a:endParaRPr lang="en-US" dirty="0"/>
          </a:p>
          <a:p>
            <a:r>
              <a:rPr lang="en-US" dirty="0" smtClean="0"/>
              <a:t>Medicine</a:t>
            </a:r>
          </a:p>
          <a:p>
            <a:pPr lvl="1"/>
            <a:r>
              <a:rPr lang="en-US" dirty="0" smtClean="0"/>
              <a:t>Less invasive procedures</a:t>
            </a:r>
          </a:p>
          <a:p>
            <a:pPr lvl="1"/>
            <a:r>
              <a:rPr lang="en-US" dirty="0" smtClean="0"/>
              <a:t>Earlier detection of abnormalities</a:t>
            </a:r>
          </a:p>
          <a:p>
            <a:r>
              <a:rPr lang="en-US" dirty="0" smtClean="0"/>
              <a:t>Cybersecurity</a:t>
            </a:r>
          </a:p>
          <a:p>
            <a:pPr lvl="1"/>
            <a:r>
              <a:rPr lang="en-US" dirty="0" smtClean="0"/>
              <a:t>Identify viruses before they do damage</a:t>
            </a:r>
          </a:p>
        </p:txBody>
      </p:sp>
    </p:spTree>
    <p:extLst>
      <p:ext uri="{BB962C8B-B14F-4D97-AF65-F5344CB8AC3E}">
        <p14:creationId xmlns:p14="http://schemas.microsoft.com/office/powerpoint/2010/main" val="161301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Future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flights</a:t>
            </a:r>
          </a:p>
          <a:p>
            <a:endParaRPr lang="en-US" dirty="0" smtClean="0"/>
          </a:p>
          <a:p>
            <a:r>
              <a:rPr lang="en-US" dirty="0" smtClean="0"/>
              <a:t>Fully autonomous consumer vehicles</a:t>
            </a:r>
          </a:p>
          <a:p>
            <a:endParaRPr lang="en-US" dirty="0" smtClean="0"/>
          </a:p>
          <a:p>
            <a:r>
              <a:rPr lang="en-US" dirty="0" smtClean="0"/>
              <a:t>Personal Diet Builder</a:t>
            </a:r>
          </a:p>
          <a:p>
            <a:pPr lvl="1"/>
            <a:r>
              <a:rPr lang="en-US" dirty="0" smtClean="0"/>
              <a:t>Genetics</a:t>
            </a:r>
          </a:p>
          <a:p>
            <a:pPr lvl="1"/>
            <a:r>
              <a:rPr lang="en-US" dirty="0" smtClean="0"/>
              <a:t>Height/Weight/Gender</a:t>
            </a:r>
          </a:p>
          <a:p>
            <a:pPr lvl="1"/>
            <a:r>
              <a:rPr lang="en-US" dirty="0" smtClean="0"/>
              <a:t>Ethnicity</a:t>
            </a:r>
          </a:p>
          <a:p>
            <a:pPr lvl="1"/>
            <a:r>
              <a:rPr lang="en-US" dirty="0" smtClean="0"/>
              <a:t>Medical Conditions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1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Access to data</a:t>
            </a:r>
          </a:p>
          <a:p>
            <a:pPr lvl="1"/>
            <a:r>
              <a:rPr lang="en-US" dirty="0" smtClean="0"/>
              <a:t>Need huge amounts of data to form accurate models</a:t>
            </a:r>
          </a:p>
          <a:p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More data = more processing power</a:t>
            </a:r>
          </a:p>
          <a:p>
            <a:pPr lvl="1"/>
            <a:r>
              <a:rPr lang="en-US" dirty="0" smtClean="0"/>
              <a:t>Computer parts can be expensive</a:t>
            </a:r>
          </a:p>
          <a:p>
            <a:r>
              <a:rPr lang="en-US" dirty="0" smtClean="0"/>
              <a:t>Think like a human</a:t>
            </a:r>
          </a:p>
          <a:p>
            <a:pPr lvl="1"/>
            <a:r>
              <a:rPr lang="en-US" dirty="0" smtClean="0"/>
              <a:t>We are still learning about the brain’s complex functionality</a:t>
            </a:r>
          </a:p>
          <a:p>
            <a:pPr lvl="1"/>
            <a:r>
              <a:rPr lang="en-US" dirty="0" smtClean="0"/>
              <a:t>Replicating this functionality is extremely difficult</a:t>
            </a:r>
          </a:p>
          <a:p>
            <a:pPr lvl="1"/>
            <a:r>
              <a:rPr lang="en-US" dirty="0" smtClean="0"/>
              <a:t>Neural Network rule of thumb for training image classifier:  &gt;1000 per class</a:t>
            </a:r>
          </a:p>
          <a:p>
            <a:pPr lvl="1"/>
            <a:r>
              <a:rPr lang="en-US" dirty="0" smtClean="0"/>
              <a:t>How many dogs have you seen in your life?</a:t>
            </a:r>
          </a:p>
          <a:p>
            <a:r>
              <a:rPr lang="en-US" dirty="0" smtClean="0"/>
              <a:t>Bias</a:t>
            </a:r>
          </a:p>
          <a:p>
            <a:pPr lvl="1"/>
            <a:r>
              <a:rPr lang="en-US" dirty="0" smtClean="0"/>
              <a:t>Human error</a:t>
            </a:r>
          </a:p>
          <a:p>
            <a:pPr lvl="1"/>
            <a:r>
              <a:rPr lang="en-US" dirty="0" smtClean="0"/>
              <a:t>Flaws in training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7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Misconceptions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AI will ruin the economy</a:t>
            </a:r>
          </a:p>
          <a:p>
            <a:pPr lvl="1"/>
            <a:r>
              <a:rPr lang="en-US" dirty="0" smtClean="0"/>
              <a:t>Some jobs </a:t>
            </a:r>
            <a:r>
              <a:rPr lang="en-US" i="1" dirty="0" smtClean="0"/>
              <a:t>might</a:t>
            </a:r>
            <a:r>
              <a:rPr lang="en-US" dirty="0" smtClean="0"/>
              <a:t> become obsolete – this is nothing new</a:t>
            </a:r>
          </a:p>
          <a:p>
            <a:pPr lvl="1"/>
            <a:r>
              <a:rPr lang="en-US" dirty="0" smtClean="0"/>
              <a:t>Technology has been eliminating jobs forever</a:t>
            </a:r>
          </a:p>
          <a:p>
            <a:pPr lvl="1"/>
            <a:r>
              <a:rPr lang="en-US" dirty="0" smtClean="0"/>
              <a:t>Also creates new jobs</a:t>
            </a:r>
          </a:p>
          <a:p>
            <a:pPr lvl="1"/>
            <a:r>
              <a:rPr lang="en-US" dirty="0" smtClean="0"/>
              <a:t>Truck Driver -&gt; Autonomous Truck Mechanic, Freight Loader</a:t>
            </a:r>
          </a:p>
          <a:p>
            <a:pPr lvl="1"/>
            <a:r>
              <a:rPr lang="en-US" dirty="0" smtClean="0"/>
              <a:t>Fast Food Worker -&gt; Burger Flipping Robot QA Tester</a:t>
            </a:r>
          </a:p>
          <a:p>
            <a:pPr lvl="1"/>
            <a:endParaRPr lang="en-US" dirty="0"/>
          </a:p>
          <a:p>
            <a:r>
              <a:rPr lang="en-US" dirty="0" smtClean="0"/>
              <a:t>Artificial Intelligence = Evil Robots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967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744798" cy="1400530"/>
          </a:xfrm>
        </p:spPr>
        <p:txBody>
          <a:bodyPr/>
          <a:lstStyle/>
          <a:p>
            <a:r>
              <a:rPr lang="en-US" dirty="0" smtClean="0"/>
              <a:t>Enemy Aircraft Listener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49" y="1541521"/>
            <a:ext cx="5809224" cy="48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Algorithms that attempt to identify patterns in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Why is it useful?</a:t>
            </a:r>
          </a:p>
          <a:p>
            <a:pPr lvl="1"/>
            <a:r>
              <a:rPr lang="en-US" dirty="0" smtClean="0"/>
              <a:t>Automates tedious / difficult tasks</a:t>
            </a:r>
          </a:p>
          <a:p>
            <a:pPr lvl="2"/>
            <a:r>
              <a:rPr lang="en-US" dirty="0" smtClean="0"/>
              <a:t>Process huge amounts of data</a:t>
            </a:r>
          </a:p>
          <a:p>
            <a:pPr lvl="2"/>
            <a:r>
              <a:rPr lang="en-US" dirty="0" smtClean="0"/>
              <a:t>Recognize patterns that humans cannot</a:t>
            </a:r>
          </a:p>
          <a:p>
            <a:pPr lvl="1"/>
            <a:r>
              <a:rPr lang="en-US" dirty="0" smtClean="0"/>
              <a:t>Makes our lives easier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Alarm Clock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12" y="1413163"/>
            <a:ext cx="3436731" cy="50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Catcher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853248"/>
            <a:ext cx="6517925" cy="4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47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0"/>
            <a:ext cx="566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collection</a:t>
            </a:r>
          </a:p>
          <a:p>
            <a:pPr lvl="1"/>
            <a:r>
              <a:rPr lang="en-US" dirty="0" smtClean="0"/>
              <a:t>Takes a lot of personal data to train models</a:t>
            </a:r>
          </a:p>
          <a:p>
            <a:pPr lvl="1"/>
            <a:r>
              <a:rPr lang="en-US" dirty="0" smtClean="0"/>
              <a:t>Security of data is crucial</a:t>
            </a:r>
          </a:p>
          <a:p>
            <a:pPr lvl="1"/>
            <a:r>
              <a:rPr lang="en-US" dirty="0" smtClean="0"/>
              <a:t>Targeted ads are an unsettlingly common form of revenue</a:t>
            </a:r>
          </a:p>
          <a:p>
            <a:pPr lvl="1"/>
            <a:r>
              <a:rPr lang="en-US" dirty="0" smtClean="0"/>
              <a:t>Laws are not keeping up with the pace technological innovations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Identity Theft</a:t>
            </a:r>
          </a:p>
          <a:p>
            <a:pPr lvl="1"/>
            <a:r>
              <a:rPr lang="en-US" dirty="0" smtClean="0"/>
              <a:t>Deepfakes</a:t>
            </a:r>
          </a:p>
          <a:p>
            <a:pPr lvl="1"/>
            <a:r>
              <a:rPr lang="en-US" dirty="0" smtClean="0"/>
              <a:t>Voice mimicking (replay attacks)</a:t>
            </a:r>
          </a:p>
          <a:p>
            <a:pPr lvl="1"/>
            <a:endParaRPr lang="en-US" dirty="0"/>
          </a:p>
          <a:p>
            <a:r>
              <a:rPr lang="en-US" dirty="0" smtClean="0"/>
              <a:t>Evil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5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paved the way for AI</a:t>
            </a:r>
          </a:p>
          <a:p>
            <a:endParaRPr lang="en-US" dirty="0" smtClean="0"/>
          </a:p>
          <a:p>
            <a:r>
              <a:rPr lang="en-US" dirty="0" smtClean="0"/>
              <a:t>Artificial Intelligence is impressive, but not perfect</a:t>
            </a:r>
          </a:p>
          <a:p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enefits probably outweigh the risks</a:t>
            </a:r>
          </a:p>
          <a:p>
            <a:endParaRPr lang="en-US" dirty="0" smtClean="0"/>
          </a:p>
          <a:p>
            <a:r>
              <a:rPr lang="en-US" dirty="0" smtClean="0"/>
              <a:t>Potential uses of AI are endless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0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Feature Detection</a:t>
            </a:r>
          </a:p>
          <a:p>
            <a:pPr lvl="1"/>
            <a:r>
              <a:rPr lang="en-US" dirty="0" smtClean="0"/>
              <a:t>Build Models</a:t>
            </a:r>
          </a:p>
          <a:p>
            <a:pPr lvl="1"/>
            <a:r>
              <a:rPr lang="en-US" dirty="0" smtClean="0"/>
              <a:t>Deployment</a:t>
            </a:r>
          </a:p>
          <a:p>
            <a:pPr lvl="1"/>
            <a:endParaRPr lang="en-US" dirty="0"/>
          </a:p>
          <a:p>
            <a:r>
              <a:rPr lang="en-US" dirty="0" smtClean="0"/>
              <a:t>More Complex Techniques</a:t>
            </a:r>
          </a:p>
          <a:p>
            <a:pPr lvl="1"/>
            <a:r>
              <a:rPr lang="en-US" dirty="0"/>
              <a:t>Neural </a:t>
            </a:r>
            <a:r>
              <a:rPr lang="en-US" dirty="0" smtClean="0"/>
              <a:t>Networks </a:t>
            </a:r>
          </a:p>
          <a:p>
            <a:pPr lvl="1"/>
            <a:r>
              <a:rPr lang="en-US" dirty="0" smtClean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863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1943 </a:t>
            </a:r>
            <a:r>
              <a:rPr lang="en-US" dirty="0"/>
              <a:t>– </a:t>
            </a:r>
            <a:r>
              <a:rPr lang="en-US" dirty="0" smtClean="0"/>
              <a:t>First mathematical model of a neural network</a:t>
            </a:r>
          </a:p>
          <a:p>
            <a:pPr lvl="1"/>
            <a:r>
              <a:rPr lang="en-US" dirty="0" smtClean="0"/>
              <a:t>Created by </a:t>
            </a:r>
            <a:r>
              <a:rPr lang="en-US" dirty="0"/>
              <a:t>Walter Pitts and Warren </a:t>
            </a:r>
            <a:r>
              <a:rPr lang="en-US" dirty="0" smtClean="0"/>
              <a:t>McCulloch</a:t>
            </a:r>
          </a:p>
          <a:p>
            <a:r>
              <a:rPr lang="en-US" dirty="0" smtClean="0"/>
              <a:t>1950 – Alan Turing predicts future of machine learning </a:t>
            </a:r>
          </a:p>
          <a:p>
            <a:pPr lvl="1"/>
            <a:r>
              <a:rPr lang="en-US" dirty="0" smtClean="0"/>
              <a:t>Wrote ”Computer Machinery and Intelligence”</a:t>
            </a:r>
          </a:p>
          <a:p>
            <a:pPr lvl="1"/>
            <a:r>
              <a:rPr lang="en-US" dirty="0" smtClean="0"/>
              <a:t>Acknowledged the challenge of making computers “think”</a:t>
            </a:r>
          </a:p>
          <a:p>
            <a:pPr lvl="1"/>
            <a:r>
              <a:rPr lang="en-US" dirty="0" smtClean="0"/>
              <a:t>Even discussed impact it will have on jobs</a:t>
            </a:r>
          </a:p>
          <a:p>
            <a:r>
              <a:rPr lang="en-US" dirty="0" smtClean="0"/>
              <a:t>1952 – Arthur Samuel writes the first machine learning program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oined </a:t>
            </a:r>
            <a:r>
              <a:rPr lang="en-US" dirty="0"/>
              <a:t>the term “machine learning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Known as Father of Machine Learning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Machine Learning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MLKit</a:t>
            </a:r>
          </a:p>
          <a:p>
            <a:pPr lvl="1"/>
            <a:r>
              <a:rPr lang="en-US" dirty="0" smtClean="0"/>
              <a:t>Google’s machine learning framework</a:t>
            </a:r>
          </a:p>
          <a:p>
            <a:pPr lvl="2"/>
            <a:r>
              <a:rPr lang="en-US" dirty="0" smtClean="0"/>
              <a:t>Language recognition</a:t>
            </a:r>
          </a:p>
          <a:p>
            <a:pPr lvl="2"/>
            <a:r>
              <a:rPr lang="en-US" dirty="0" smtClean="0"/>
              <a:t>Movement recognition</a:t>
            </a:r>
          </a:p>
          <a:p>
            <a:pPr lvl="2"/>
            <a:r>
              <a:rPr lang="en-US" dirty="0" smtClean="0"/>
              <a:t>Face Detection</a:t>
            </a:r>
          </a:p>
          <a:p>
            <a:pPr lvl="2"/>
            <a:r>
              <a:rPr lang="en-US" dirty="0" smtClean="0"/>
              <a:t>Many more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CoreML</a:t>
            </a:r>
          </a:p>
          <a:p>
            <a:pPr lvl="1"/>
            <a:r>
              <a:rPr lang="en-US" dirty="0" smtClean="0"/>
              <a:t>Apple’s machine learning framework</a:t>
            </a:r>
          </a:p>
          <a:p>
            <a:pPr lvl="1"/>
            <a:r>
              <a:rPr lang="en-US" dirty="0" smtClean="0"/>
              <a:t>Similar to MLKit but exclusive to Apple devices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Weka &amp; 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7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Intelligence demonstrated by computers</a:t>
            </a:r>
          </a:p>
          <a:p>
            <a:pPr lvl="1"/>
            <a:r>
              <a:rPr lang="en-US" dirty="0" smtClean="0"/>
              <a:t>Attempt to make computers think like we do</a:t>
            </a:r>
          </a:p>
          <a:p>
            <a:pPr lvl="1"/>
            <a:r>
              <a:rPr lang="en-US" dirty="0" smtClean="0"/>
              <a:t>Made possible by machine learning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What’s the difference?</a:t>
            </a:r>
          </a:p>
          <a:p>
            <a:pPr lvl="1"/>
            <a:r>
              <a:rPr lang="en-US" dirty="0" smtClean="0"/>
              <a:t>Machine learning provides the tools and techniques for data processing</a:t>
            </a:r>
          </a:p>
          <a:p>
            <a:pPr lvl="1"/>
            <a:r>
              <a:rPr lang="en-US" dirty="0" smtClean="0"/>
              <a:t>Artificial Intelligence puts them to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3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Branch of AI </a:t>
            </a:r>
          </a:p>
          <a:p>
            <a:r>
              <a:rPr lang="en-US" dirty="0" smtClean="0"/>
              <a:t>Allows devices to make sense of natural language (spoken/written)</a:t>
            </a:r>
          </a:p>
          <a:p>
            <a:r>
              <a:rPr lang="en-US" dirty="0" smtClean="0"/>
              <a:t>Voice Assistants</a:t>
            </a:r>
          </a:p>
          <a:p>
            <a:pPr lvl="1"/>
            <a:r>
              <a:rPr lang="en-US" dirty="0" smtClean="0"/>
              <a:t>Siri</a:t>
            </a:r>
          </a:p>
          <a:p>
            <a:pPr lvl="1"/>
            <a:r>
              <a:rPr lang="en-US" dirty="0" smtClean="0"/>
              <a:t>Google Assistant </a:t>
            </a:r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Google Translate</a:t>
            </a:r>
          </a:p>
          <a:p>
            <a:pPr lvl="1"/>
            <a:r>
              <a:rPr lang="en-US" dirty="0" smtClean="0"/>
              <a:t>Microsoft Word </a:t>
            </a:r>
            <a:r>
              <a:rPr lang="en-US" dirty="0"/>
              <a:t>g</a:t>
            </a:r>
            <a:r>
              <a:rPr lang="en-US" dirty="0" smtClean="0"/>
              <a:t>rammar check</a:t>
            </a:r>
          </a:p>
          <a:p>
            <a:pPr lvl="1"/>
            <a:r>
              <a:rPr lang="en-US" dirty="0" smtClean="0"/>
              <a:t>Interactive Voice Response in call centers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5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Plant 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 for iOS and Android</a:t>
            </a:r>
          </a:p>
          <a:p>
            <a:endParaRPr lang="en-US" dirty="0" smtClean="0"/>
          </a:p>
          <a:p>
            <a:r>
              <a:rPr lang="en-US" dirty="0" smtClean="0"/>
              <a:t>Allows user to identify </a:t>
            </a:r>
            <a:r>
              <a:rPr lang="en-US" dirty="0"/>
              <a:t>p</a:t>
            </a:r>
            <a:r>
              <a:rPr lang="en-US" dirty="0" smtClean="0"/>
              <a:t>lants using mobile camera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1. User takes picture of plant</a:t>
            </a:r>
          </a:p>
          <a:p>
            <a:pPr lvl="1"/>
            <a:r>
              <a:rPr lang="en-US" dirty="0" smtClean="0"/>
              <a:t>2. Features obtained from picture</a:t>
            </a:r>
          </a:p>
          <a:p>
            <a:pPr lvl="1"/>
            <a:r>
              <a:rPr lang="en-US" dirty="0" smtClean="0"/>
              <a:t>3. Compare features to models</a:t>
            </a:r>
          </a:p>
          <a:p>
            <a:pPr lvl="1"/>
            <a:r>
              <a:rPr lang="en-US" dirty="0" smtClean="0"/>
              <a:t>4. Return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Uses: Insect 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 for iOS and Android</a:t>
            </a:r>
          </a:p>
          <a:p>
            <a:endParaRPr lang="en-US" dirty="0" smtClean="0"/>
          </a:p>
          <a:p>
            <a:r>
              <a:rPr lang="en-US" dirty="0" smtClean="0"/>
              <a:t>Allows user to identify insects using mobile camera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1. User takes picture of insect</a:t>
            </a:r>
          </a:p>
          <a:p>
            <a:pPr lvl="1"/>
            <a:r>
              <a:rPr lang="en-US" dirty="0" smtClean="0"/>
              <a:t>2. Features obtained from picture</a:t>
            </a:r>
          </a:p>
          <a:p>
            <a:pPr lvl="1"/>
            <a:r>
              <a:rPr lang="en-US" dirty="0" smtClean="0"/>
              <a:t>3. Compare features to models</a:t>
            </a:r>
          </a:p>
          <a:p>
            <a:pPr lvl="1"/>
            <a:r>
              <a:rPr lang="en-US" dirty="0" smtClean="0"/>
              <a:t>4. Return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65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254</TotalTime>
  <Words>755</Words>
  <Application>Microsoft Macintosh PowerPoint</Application>
  <PresentationFormat>Widescreen</PresentationFormat>
  <Paragraphs>199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Century Gothic</vt:lpstr>
      <vt:lpstr>Wingdings 3</vt:lpstr>
      <vt:lpstr>Arial</vt:lpstr>
      <vt:lpstr>Ion</vt:lpstr>
      <vt:lpstr>Machine Learning &amp; Artificial Intelligence</vt:lpstr>
      <vt:lpstr>Machine Learning</vt:lpstr>
      <vt:lpstr>How It Works</vt:lpstr>
      <vt:lpstr>Early Machine Learning</vt:lpstr>
      <vt:lpstr>Modern Machine Learning Tools</vt:lpstr>
      <vt:lpstr>Artificial Intelligence</vt:lpstr>
      <vt:lpstr>Current Uses: Natural Language Processing</vt:lpstr>
      <vt:lpstr>Current Uses: Plant Identifier</vt:lpstr>
      <vt:lpstr>Current Uses: Insect Identifier</vt:lpstr>
      <vt:lpstr>Current Uses: Drone Design</vt:lpstr>
      <vt:lpstr>Current Uses: Drone Design</vt:lpstr>
      <vt:lpstr>Current Uses: Sleep Tracker</vt:lpstr>
      <vt:lpstr>Current Uses: Predict Cancer</vt:lpstr>
      <vt:lpstr>Current Uses: Vehicles</vt:lpstr>
      <vt:lpstr>Near Future Applications</vt:lpstr>
      <vt:lpstr>Potential Future Applications</vt:lpstr>
      <vt:lpstr>Challenges</vt:lpstr>
      <vt:lpstr>Common Misconceptions</vt:lpstr>
      <vt:lpstr>Enemy Aircraft Listener</vt:lpstr>
      <vt:lpstr>Human Alarm Clock</vt:lpstr>
      <vt:lpstr>Rat Catcher</vt:lpstr>
      <vt:lpstr>PowerPoint Presentation</vt:lpstr>
      <vt:lpstr>Dangers</vt:lpstr>
      <vt:lpstr>Conclusion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Artificial Intelligence</dc:title>
  <dc:creator>Viscosi, Benjamin R</dc:creator>
  <cp:lastModifiedBy>Viscosi, Benjamin R</cp:lastModifiedBy>
  <cp:revision>52</cp:revision>
  <dcterms:created xsi:type="dcterms:W3CDTF">2021-03-17T22:19:57Z</dcterms:created>
  <dcterms:modified xsi:type="dcterms:W3CDTF">2021-03-18T02:34:33Z</dcterms:modified>
</cp:coreProperties>
</file>